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xml" PartName="/ppt/slides/slide4.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Lst>
  <p:sldSz cy="5143500" cx="9144000"/>
  <p:notesSz cx="6858000" cy="9144000"/>
  <p:embeddedFontLst>
    <p:embeddedFont>
      <p:font typeface="Roboto"/>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font" Target="fonts/Roboto-regular.fntdata"/><Relationship Id="rId10" Type="http://schemas.openxmlformats.org/officeDocument/2006/relationships/slide" Target="slides/slide5.xml"/><Relationship Id="rId13" Type="http://schemas.openxmlformats.org/officeDocument/2006/relationships/font" Target="fonts/Roboto-italic.fntdata"/><Relationship Id="rId12" Type="http://schemas.openxmlformats.org/officeDocument/2006/relationships/font" Target="fonts/Roboto-bold.fntdata"/><Relationship Id="rId1" Type="http://schemas.openxmlformats.org/officeDocument/2006/relationships/theme" Target="theme/theme.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notesMaster" Target="notesMasters/notesMaster.xml"/><Relationship Id="rId9" Type="http://schemas.openxmlformats.org/officeDocument/2006/relationships/slide" Target="slides/slide4.xml"/><Relationship Id="rId14" Type="http://schemas.openxmlformats.org/officeDocument/2006/relationships/font" Target="fonts/Roboto-boldItalic.fntdata"/><Relationship Id="rId5" Type="http://schemas.openxmlformats.org/officeDocument/2006/relationships/slide" Target="slides/slide.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grpSp>
        <p:nvGrpSpPr>
          <p:cNvPr id="10" name="Shape 10"/>
          <p:cNvGrpSpPr/>
          <p:nvPr/>
        </p:nvGrpSpPr>
        <p:grpSpPr>
          <a:xfrm>
            <a:off x="6098378" y="4"/>
            <a:ext cx="3045625" cy="2030570"/>
            <a:chOff x="6098378" y="4"/>
            <a:chExt cx="3045625" cy="2030570"/>
          </a:xfrm>
        </p:grpSpPr>
        <p:sp>
          <p:nvSpPr>
            <p:cNvPr id="11" name="Shape 1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14" name="Shape 1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16" name="Shape 16"/>
          <p:cNvSpPr txBox="1"/>
          <p:nvPr>
            <p:ph type="ctrTitle"/>
          </p:nvPr>
        </p:nvSpPr>
        <p:spPr>
          <a:xfrm>
            <a:off x="598100" y="1775222"/>
            <a:ext cx="8222100" cy="838799"/>
          </a:xfrm>
          <a:prstGeom prst="rect">
            <a:avLst/>
          </a:prstGeom>
        </p:spPr>
        <p:txBody>
          <a:bodyPr anchorCtr="0" anchor="b" bIns="91425" lIns="91425" rIns="91425" tIns="91425"/>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p:txBody>
      </p:sp>
      <p:sp>
        <p:nvSpPr>
          <p:cNvPr id="17" name="Shape 17"/>
          <p:cNvSpPr txBox="1"/>
          <p:nvPr>
            <p:ph idx="1" type="subTitle"/>
          </p:nvPr>
        </p:nvSpPr>
        <p:spPr>
          <a:xfrm>
            <a:off x="598088" y="2715912"/>
            <a:ext cx="8222100" cy="432899"/>
          </a:xfrm>
          <a:prstGeom prst="rect">
            <a:avLst/>
          </a:prstGeom>
        </p:spPr>
        <p:txBody>
          <a:bodyPr anchorCtr="0" anchor="t" bIns="91425" lIns="91425" rIns="91425" tIns="91425"/>
          <a:lstStyle>
            <a:lvl1pPr lvl="0">
              <a:lnSpc>
                <a:spcPct val="100000"/>
              </a:lnSpc>
              <a:spcBef>
                <a:spcPts val="0"/>
              </a:spcBef>
              <a:spcAft>
                <a:spcPts val="0"/>
              </a:spcAft>
              <a:buClr>
                <a:schemeClr val="lt1"/>
              </a:buClr>
              <a:buSzPct val="100000"/>
              <a:buNone/>
              <a:defRPr sz="2100">
                <a:solidFill>
                  <a:schemeClr val="lt1"/>
                </a:solidFill>
              </a:defRPr>
            </a:lvl1pPr>
            <a:lvl2pPr lvl="1">
              <a:lnSpc>
                <a:spcPct val="100000"/>
              </a:lnSpc>
              <a:spcBef>
                <a:spcPts val="0"/>
              </a:spcBef>
              <a:spcAft>
                <a:spcPts val="0"/>
              </a:spcAft>
              <a:buClr>
                <a:schemeClr val="lt1"/>
              </a:buClr>
              <a:buSzPct val="100000"/>
              <a:buNone/>
              <a:defRPr sz="2100">
                <a:solidFill>
                  <a:schemeClr val="lt1"/>
                </a:solidFill>
              </a:defRPr>
            </a:lvl2pPr>
            <a:lvl3pPr lvl="2">
              <a:lnSpc>
                <a:spcPct val="100000"/>
              </a:lnSpc>
              <a:spcBef>
                <a:spcPts val="0"/>
              </a:spcBef>
              <a:spcAft>
                <a:spcPts val="0"/>
              </a:spcAft>
              <a:buClr>
                <a:schemeClr val="lt1"/>
              </a:buClr>
              <a:buSzPct val="100000"/>
              <a:buNone/>
              <a:defRPr sz="2100">
                <a:solidFill>
                  <a:schemeClr val="lt1"/>
                </a:solidFill>
              </a:defRPr>
            </a:lvl3pPr>
            <a:lvl4pPr lvl="3">
              <a:lnSpc>
                <a:spcPct val="100000"/>
              </a:lnSpc>
              <a:spcBef>
                <a:spcPts val="0"/>
              </a:spcBef>
              <a:spcAft>
                <a:spcPts val="0"/>
              </a:spcAft>
              <a:buClr>
                <a:schemeClr val="lt1"/>
              </a:buClr>
              <a:buSzPct val="100000"/>
              <a:buNone/>
              <a:defRPr sz="2100">
                <a:solidFill>
                  <a:schemeClr val="lt1"/>
                </a:solidFill>
              </a:defRPr>
            </a:lvl4pPr>
            <a:lvl5pPr lvl="4">
              <a:lnSpc>
                <a:spcPct val="100000"/>
              </a:lnSpc>
              <a:spcBef>
                <a:spcPts val="0"/>
              </a:spcBef>
              <a:spcAft>
                <a:spcPts val="0"/>
              </a:spcAft>
              <a:buClr>
                <a:schemeClr val="lt1"/>
              </a:buClr>
              <a:buSzPct val="100000"/>
              <a:buNone/>
              <a:defRPr sz="2100">
                <a:solidFill>
                  <a:schemeClr val="lt1"/>
                </a:solidFill>
              </a:defRPr>
            </a:lvl5pPr>
            <a:lvl6pPr lvl="5">
              <a:lnSpc>
                <a:spcPct val="100000"/>
              </a:lnSpc>
              <a:spcBef>
                <a:spcPts val="0"/>
              </a:spcBef>
              <a:spcAft>
                <a:spcPts val="0"/>
              </a:spcAft>
              <a:buClr>
                <a:schemeClr val="lt1"/>
              </a:buClr>
              <a:buSzPct val="100000"/>
              <a:buNone/>
              <a:defRPr sz="2100">
                <a:solidFill>
                  <a:schemeClr val="lt1"/>
                </a:solidFill>
              </a:defRPr>
            </a:lvl6pPr>
            <a:lvl7pPr lvl="6">
              <a:lnSpc>
                <a:spcPct val="100000"/>
              </a:lnSpc>
              <a:spcBef>
                <a:spcPts val="0"/>
              </a:spcBef>
              <a:spcAft>
                <a:spcPts val="0"/>
              </a:spcAft>
              <a:buClr>
                <a:schemeClr val="lt1"/>
              </a:buClr>
              <a:buSzPct val="100000"/>
              <a:buNone/>
              <a:defRPr sz="2100">
                <a:solidFill>
                  <a:schemeClr val="lt1"/>
                </a:solidFill>
              </a:defRPr>
            </a:lvl7pPr>
            <a:lvl8pPr lvl="7">
              <a:lnSpc>
                <a:spcPct val="100000"/>
              </a:lnSpc>
              <a:spcBef>
                <a:spcPts val="0"/>
              </a:spcBef>
              <a:spcAft>
                <a:spcPts val="0"/>
              </a:spcAft>
              <a:buClr>
                <a:schemeClr val="lt1"/>
              </a:buClr>
              <a:buSzPct val="100000"/>
              <a:buNone/>
              <a:defRPr sz="2100">
                <a:solidFill>
                  <a:schemeClr val="lt1"/>
                </a:solidFill>
              </a:defRPr>
            </a:lvl8pPr>
            <a:lvl9pPr lvl="8">
              <a:lnSpc>
                <a:spcPct val="100000"/>
              </a:lnSpc>
              <a:spcBef>
                <a:spcPts val="0"/>
              </a:spcBef>
              <a:spcAft>
                <a:spcPts val="0"/>
              </a:spcAft>
              <a:buClr>
                <a:schemeClr val="lt1"/>
              </a:buClr>
              <a:buSzPct val="100000"/>
              <a:buNone/>
              <a:defRPr sz="2100">
                <a:solidFill>
                  <a:schemeClr val="lt1"/>
                </a:solidFill>
              </a:defRPr>
            </a:lvl9pPr>
          </a:lstStyle>
          <a:p/>
        </p:txBody>
      </p:sp>
      <p:sp>
        <p:nvSpPr>
          <p:cNvPr id="18" name="Shape 18"/>
          <p:cNvSpPr txBox="1"/>
          <p:nvPr>
            <p:ph idx="12" type="sldNum"/>
          </p:nvPr>
        </p:nvSpPr>
        <p:spPr>
          <a:xfrm>
            <a:off x="8460431" y="465119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9" name="Shape 19"/>
        <p:cNvGrpSpPr/>
        <p:nvPr/>
      </p:nvGrpSpPr>
      <p:grpSpPr>
        <a:xfrm>
          <a:off x="0" y="0"/>
          <a:ext cx="0" cy="0"/>
          <a:chOff x="0" y="0"/>
          <a:chExt cx="0" cy="0"/>
        </a:xfrm>
      </p:grpSpPr>
      <p:grpSp>
        <p:nvGrpSpPr>
          <p:cNvPr id="20" name="Shape 20"/>
          <p:cNvGrpSpPr/>
          <p:nvPr/>
        </p:nvGrpSpPr>
        <p:grpSpPr>
          <a:xfrm>
            <a:off x="6098378" y="4"/>
            <a:ext cx="3045625" cy="2030570"/>
            <a:chOff x="6098378" y="4"/>
            <a:chExt cx="3045625" cy="2030570"/>
          </a:xfrm>
        </p:grpSpPr>
        <p:sp>
          <p:nvSpPr>
            <p:cNvPr id="21" name="Shape 2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22" name="Shape 2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23" name="Shape 2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24" name="Shape 2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26" name="Shape 26"/>
          <p:cNvSpPr txBox="1"/>
          <p:nvPr>
            <p:ph type="title"/>
          </p:nvPr>
        </p:nvSpPr>
        <p:spPr>
          <a:xfrm>
            <a:off x="598100" y="2152347"/>
            <a:ext cx="8222100" cy="838799"/>
          </a:xfrm>
          <a:prstGeom prst="rect">
            <a:avLst/>
          </a:prstGeom>
        </p:spPr>
        <p:txBody>
          <a:bodyPr anchorCtr="0" anchor="ctr" bIns="91425" lIns="91425" rIns="91425" tIns="91425"/>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p:txBody>
      </p:sp>
      <p:sp>
        <p:nvSpPr>
          <p:cNvPr id="27" name="Shape 27"/>
          <p:cNvSpPr txBox="1"/>
          <p:nvPr>
            <p:ph idx="12" type="sldNum"/>
          </p:nvPr>
        </p:nvSpPr>
        <p:spPr>
          <a:xfrm>
            <a:off x="8460431" y="465119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79" name="Shape 79"/>
        <p:cNvGrpSpPr/>
        <p:nvPr/>
      </p:nvGrpSpPr>
      <p:grpSpPr>
        <a:xfrm>
          <a:off x="0" y="0"/>
          <a:ext cx="0" cy="0"/>
          <a:chOff x="0" y="0"/>
          <a:chExt cx="0" cy="0"/>
        </a:xfrm>
      </p:grpSpPr>
      <p:sp>
        <p:nvSpPr>
          <p:cNvPr id="80" name="Shape 80"/>
          <p:cNvSpPr txBox="1"/>
          <p:nvPr>
            <p:ph idx="12" type="sldNum"/>
          </p:nvPr>
        </p:nvSpPr>
        <p:spPr>
          <a:xfrm>
            <a:off x="8460431" y="465119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8" name="Shape 28"/>
        <p:cNvGrpSpPr/>
        <p:nvPr/>
      </p:nvGrpSpPr>
      <p:grpSpPr>
        <a:xfrm>
          <a:off x="0" y="0"/>
          <a:ext cx="0" cy="0"/>
          <a:chOff x="0" y="0"/>
          <a:chExt cx="0" cy="0"/>
        </a:xfrm>
      </p:grpSpPr>
      <p:grpSp>
        <p:nvGrpSpPr>
          <p:cNvPr id="29" name="Shape 29"/>
          <p:cNvGrpSpPr/>
          <p:nvPr/>
        </p:nvGrpSpPr>
        <p:grpSpPr>
          <a:xfrm>
            <a:off x="0" y="3903669"/>
            <a:ext cx="9144000" cy="1239924"/>
            <a:chOff x="0" y="3903669"/>
            <a:chExt cx="9144000" cy="1239924"/>
          </a:xfrm>
        </p:grpSpPr>
        <p:sp>
          <p:nvSpPr>
            <p:cNvPr id="30" name="Shape 30"/>
            <p:cNvSpPr/>
            <p:nvPr/>
          </p:nvSpPr>
          <p:spPr>
            <a:xfrm>
              <a:off x="8154895" y="3903669"/>
              <a:ext cx="989099" cy="987899"/>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31" name="Shape 31"/>
            <p:cNvSpPr/>
            <p:nvPr/>
          </p:nvSpPr>
          <p:spPr>
            <a:xfrm flipH="1">
              <a:off x="6181162" y="3903669"/>
              <a:ext cx="989099" cy="987899"/>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32" name="Shape 32"/>
            <p:cNvSpPr/>
            <p:nvPr/>
          </p:nvSpPr>
          <p:spPr>
            <a:xfrm>
              <a:off x="7170274" y="3903669"/>
              <a:ext cx="989099" cy="987899"/>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33" name="Shape 33"/>
            <p:cNvSpPr/>
            <p:nvPr/>
          </p:nvSpPr>
          <p:spPr>
            <a:xfrm rot="10800000">
              <a:off x="8154757" y="3903682"/>
              <a:ext cx="989099" cy="987899"/>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34" name="Shape 34"/>
            <p:cNvSpPr/>
            <p:nvPr/>
          </p:nvSpPr>
          <p:spPr>
            <a:xfrm>
              <a:off x="0" y="4891594"/>
              <a:ext cx="9144000" cy="2519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35" name="Shape 35"/>
          <p:cNvSpPr txBox="1"/>
          <p:nvPr>
            <p:ph type="title"/>
          </p:nvPr>
        </p:nvSpPr>
        <p:spPr>
          <a:xfrm>
            <a:off x="311700" y="410000"/>
            <a:ext cx="8520599"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6" name="Shape 36"/>
          <p:cNvSpPr txBox="1"/>
          <p:nvPr>
            <p:ph idx="1" type="body"/>
          </p:nvPr>
        </p:nvSpPr>
        <p:spPr>
          <a:xfrm>
            <a:off x="311700" y="1229875"/>
            <a:ext cx="8520599" cy="3339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7" name="Shape 37"/>
          <p:cNvSpPr txBox="1"/>
          <p:nvPr>
            <p:ph idx="12" type="sldNum"/>
          </p:nvPr>
        </p:nvSpPr>
        <p:spPr>
          <a:xfrm>
            <a:off x="8460431" y="465119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38" name="Shape 38"/>
        <p:cNvGrpSpPr/>
        <p:nvPr/>
      </p:nvGrpSpPr>
      <p:grpSpPr>
        <a:xfrm>
          <a:off x="0" y="0"/>
          <a:ext cx="0" cy="0"/>
          <a:chOff x="0" y="0"/>
          <a:chExt cx="0" cy="0"/>
        </a:xfrm>
      </p:grpSpPr>
      <p:sp>
        <p:nvSpPr>
          <p:cNvPr id="39" name="Shape 39"/>
          <p:cNvSpPr txBox="1"/>
          <p:nvPr>
            <p:ph type="title"/>
          </p:nvPr>
        </p:nvSpPr>
        <p:spPr>
          <a:xfrm>
            <a:off x="311700" y="410000"/>
            <a:ext cx="8520599"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 type="body"/>
          </p:nvPr>
        </p:nvSpPr>
        <p:spPr>
          <a:xfrm>
            <a:off x="311700" y="1229975"/>
            <a:ext cx="3999899" cy="33390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1" name="Shape 41"/>
          <p:cNvSpPr txBox="1"/>
          <p:nvPr>
            <p:ph idx="2" type="body"/>
          </p:nvPr>
        </p:nvSpPr>
        <p:spPr>
          <a:xfrm>
            <a:off x="4832400" y="1229975"/>
            <a:ext cx="3999899" cy="33390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2" name="Shape 42"/>
          <p:cNvSpPr txBox="1"/>
          <p:nvPr>
            <p:ph idx="12" type="sldNum"/>
          </p:nvPr>
        </p:nvSpPr>
        <p:spPr>
          <a:xfrm>
            <a:off x="8460431" y="465119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3" name="Shape 43"/>
        <p:cNvGrpSpPr/>
        <p:nvPr/>
      </p:nvGrpSpPr>
      <p:grpSpPr>
        <a:xfrm>
          <a:off x="0" y="0"/>
          <a:ext cx="0" cy="0"/>
          <a:chOff x="0" y="0"/>
          <a:chExt cx="0" cy="0"/>
        </a:xfrm>
      </p:grpSpPr>
      <p:sp>
        <p:nvSpPr>
          <p:cNvPr id="44" name="Shape 44"/>
          <p:cNvSpPr txBox="1"/>
          <p:nvPr>
            <p:ph type="title"/>
          </p:nvPr>
        </p:nvSpPr>
        <p:spPr>
          <a:xfrm>
            <a:off x="311700" y="410000"/>
            <a:ext cx="8520599"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5" name="Shape 45"/>
          <p:cNvSpPr txBox="1"/>
          <p:nvPr>
            <p:ph idx="12" type="sldNum"/>
          </p:nvPr>
        </p:nvSpPr>
        <p:spPr>
          <a:xfrm>
            <a:off x="8460431" y="465119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46" name="Shape 46"/>
        <p:cNvGrpSpPr/>
        <p:nvPr/>
      </p:nvGrpSpPr>
      <p:grpSpPr>
        <a:xfrm>
          <a:off x="0" y="0"/>
          <a:ext cx="0" cy="0"/>
          <a:chOff x="0" y="0"/>
          <a:chExt cx="0" cy="0"/>
        </a:xfrm>
      </p:grpSpPr>
      <p:sp>
        <p:nvSpPr>
          <p:cNvPr id="47" name="Shape 47"/>
          <p:cNvSpPr txBox="1"/>
          <p:nvPr>
            <p:ph type="title"/>
          </p:nvPr>
        </p:nvSpPr>
        <p:spPr>
          <a:xfrm>
            <a:off x="311700" y="555600"/>
            <a:ext cx="2807999" cy="7556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48" name="Shape 48"/>
          <p:cNvSpPr txBox="1"/>
          <p:nvPr>
            <p:ph idx="1" type="body"/>
          </p:nvPr>
        </p:nvSpPr>
        <p:spPr>
          <a:xfrm>
            <a:off x="311700" y="1465804"/>
            <a:ext cx="2807999" cy="3103199"/>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9" name="Shape 49"/>
          <p:cNvSpPr txBox="1"/>
          <p:nvPr>
            <p:ph idx="12" type="sldNum"/>
          </p:nvPr>
        </p:nvSpPr>
        <p:spPr>
          <a:xfrm>
            <a:off x="8460431" y="465119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4"/>
        </a:solidFill>
      </p:bgPr>
    </p:bg>
    <p:spTree>
      <p:nvGrpSpPr>
        <p:cNvPr id="50" name="Shape 50"/>
        <p:cNvGrpSpPr/>
        <p:nvPr/>
      </p:nvGrpSpPr>
      <p:grpSpPr>
        <a:xfrm>
          <a:off x="0" y="0"/>
          <a:ext cx="0" cy="0"/>
          <a:chOff x="0" y="0"/>
          <a:chExt cx="0" cy="0"/>
        </a:xfrm>
      </p:grpSpPr>
      <p:grpSp>
        <p:nvGrpSpPr>
          <p:cNvPr id="51" name="Shape 51"/>
          <p:cNvGrpSpPr/>
          <p:nvPr/>
        </p:nvGrpSpPr>
        <p:grpSpPr>
          <a:xfrm>
            <a:off x="6098378" y="4"/>
            <a:ext cx="3045625" cy="2030570"/>
            <a:chOff x="6098378" y="4"/>
            <a:chExt cx="3045625" cy="2030570"/>
          </a:xfrm>
        </p:grpSpPr>
        <p:sp>
          <p:nvSpPr>
            <p:cNvPr id="52" name="Shape 52"/>
            <p:cNvSpPr/>
            <p:nvPr/>
          </p:nvSpPr>
          <p:spPr>
            <a:xfrm>
              <a:off x="8128803" y="15"/>
              <a:ext cx="1015200" cy="1015200"/>
            </a:xfrm>
            <a:prstGeom prst="rect">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53" name="Shape 53"/>
            <p:cNvSpPr/>
            <p:nvPr/>
          </p:nvSpPr>
          <p:spPr>
            <a:xfrm flipH="1">
              <a:off x="7113463" y="4"/>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54" name="Shape 54"/>
            <p:cNvSpPr/>
            <p:nvPr/>
          </p:nvSpPr>
          <p:spPr>
            <a:xfrm flipH="1" rot="10800000">
              <a:off x="7113588" y="106"/>
              <a:ext cx="1015200" cy="10152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55" name="Shape 55"/>
            <p:cNvSpPr/>
            <p:nvPr/>
          </p:nvSpPr>
          <p:spPr>
            <a:xfrm rot="10800000">
              <a:off x="6098378" y="96"/>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grpSp>
      <p:sp>
        <p:nvSpPr>
          <p:cNvPr id="57" name="Shape 57"/>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58" name="Shape 58"/>
          <p:cNvSpPr txBox="1"/>
          <p:nvPr>
            <p:ph idx="12" type="sldNum"/>
          </p:nvPr>
        </p:nvSpPr>
        <p:spPr>
          <a:xfrm>
            <a:off x="8460431" y="465119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59" name="Shape 59"/>
        <p:cNvGrpSpPr/>
        <p:nvPr/>
      </p:nvGrpSpPr>
      <p:grpSpPr>
        <a:xfrm>
          <a:off x="0" y="0"/>
          <a:ext cx="0" cy="0"/>
          <a:chOff x="0" y="0"/>
          <a:chExt cx="0" cy="0"/>
        </a:xfrm>
      </p:grpSpPr>
      <p:sp>
        <p:nvSpPr>
          <p:cNvPr id="60" name="Shape 60"/>
          <p:cNvSpPr/>
          <p:nvPr/>
        </p:nvSpPr>
        <p:spPr>
          <a:xfrm>
            <a:off x="4572000" y="-175"/>
            <a:ext cx="4572000" cy="51434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61" name="Shape 6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62" name="Shape 62"/>
          <p:cNvSpPr txBox="1"/>
          <p:nvPr>
            <p:ph type="title"/>
          </p:nvPr>
        </p:nvSpPr>
        <p:spPr>
          <a:xfrm>
            <a:off x="265500" y="1151100"/>
            <a:ext cx="4045199" cy="1564499"/>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63" name="Shape 63"/>
          <p:cNvSpPr txBox="1"/>
          <p:nvPr>
            <p:ph idx="1" type="subTitle"/>
          </p:nvPr>
        </p:nvSpPr>
        <p:spPr>
          <a:xfrm>
            <a:off x="265500" y="2769001"/>
            <a:ext cx="4045199" cy="1269299"/>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64" name="Shape 64"/>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65" name="Shape 65"/>
          <p:cNvSpPr txBox="1"/>
          <p:nvPr>
            <p:ph idx="12" type="sldNum"/>
          </p:nvPr>
        </p:nvSpPr>
        <p:spPr>
          <a:xfrm>
            <a:off x="8460431" y="465119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66" name="Shape 66"/>
        <p:cNvGrpSpPr/>
        <p:nvPr/>
      </p:nvGrpSpPr>
      <p:grpSpPr>
        <a:xfrm>
          <a:off x="0" y="0"/>
          <a:ext cx="0" cy="0"/>
          <a:chOff x="0" y="0"/>
          <a:chExt cx="0" cy="0"/>
        </a:xfrm>
      </p:grpSpPr>
      <p:sp>
        <p:nvSpPr>
          <p:cNvPr id="67" name="Shape 67"/>
          <p:cNvSpPr txBox="1"/>
          <p:nvPr>
            <p:ph idx="1" type="body"/>
          </p:nvPr>
        </p:nvSpPr>
        <p:spPr>
          <a:xfrm>
            <a:off x="319500" y="4230575"/>
            <a:ext cx="5998800" cy="598799"/>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68" name="Shape 68"/>
          <p:cNvSpPr txBox="1"/>
          <p:nvPr>
            <p:ph idx="12" type="sldNum"/>
          </p:nvPr>
        </p:nvSpPr>
        <p:spPr>
          <a:xfrm>
            <a:off x="8460431" y="465119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bg>
      <p:bgPr>
        <a:solidFill>
          <a:schemeClr val="dk1"/>
        </a:solidFill>
      </p:bgPr>
    </p:bg>
    <p:spTree>
      <p:nvGrpSpPr>
        <p:cNvPr id="69" name="Shape 69"/>
        <p:cNvGrpSpPr/>
        <p:nvPr/>
      </p:nvGrpSpPr>
      <p:grpSpPr>
        <a:xfrm>
          <a:off x="0" y="0"/>
          <a:ext cx="0" cy="0"/>
          <a:chOff x="0" y="0"/>
          <a:chExt cx="0" cy="0"/>
        </a:xfrm>
      </p:grpSpPr>
      <p:grpSp>
        <p:nvGrpSpPr>
          <p:cNvPr id="70" name="Shape 70"/>
          <p:cNvGrpSpPr/>
          <p:nvPr/>
        </p:nvGrpSpPr>
        <p:grpSpPr>
          <a:xfrm>
            <a:off x="6098378" y="4"/>
            <a:ext cx="3045625" cy="2030570"/>
            <a:chOff x="6098378" y="4"/>
            <a:chExt cx="3045625" cy="2030570"/>
          </a:xfrm>
        </p:grpSpPr>
        <p:sp>
          <p:nvSpPr>
            <p:cNvPr id="71" name="Shape 7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72" name="Shape 7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73" name="Shape 7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74" name="Shape 7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76" name="Shape 76"/>
          <p:cNvSpPr txBox="1"/>
          <p:nvPr>
            <p:ph type="title"/>
          </p:nvPr>
        </p:nvSpPr>
        <p:spPr>
          <a:xfrm>
            <a:off x="311700" y="1256050"/>
            <a:ext cx="8520599" cy="2030700"/>
          </a:xfrm>
          <a:prstGeom prst="rect">
            <a:avLst/>
          </a:prstGeom>
        </p:spPr>
        <p:txBody>
          <a:bodyPr anchorCtr="0" anchor="b" bIns="91425" lIns="91425" rIns="91425" tIns="91425"/>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p:txBody>
      </p:sp>
      <p:sp>
        <p:nvSpPr>
          <p:cNvPr id="77" name="Shape 77"/>
          <p:cNvSpPr txBox="1"/>
          <p:nvPr>
            <p:ph idx="1" type="body"/>
          </p:nvPr>
        </p:nvSpPr>
        <p:spPr>
          <a:xfrm>
            <a:off x="311700" y="3369225"/>
            <a:ext cx="8520599" cy="1281900"/>
          </a:xfrm>
          <a:prstGeom prst="rect">
            <a:avLst/>
          </a:prstGeom>
        </p:spPr>
        <p:txBody>
          <a:bodyPr anchorCtr="0" anchor="t" bIns="91425" lIns="91425" rIns="91425" tIns="91425"/>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p:txBody>
      </p:sp>
      <p:sp>
        <p:nvSpPr>
          <p:cNvPr id="78" name="Shape 78"/>
          <p:cNvSpPr txBox="1"/>
          <p:nvPr>
            <p:ph idx="12" type="sldNum"/>
          </p:nvPr>
        </p:nvSpPr>
        <p:spPr>
          <a:xfrm>
            <a:off x="8460431" y="465119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10000"/>
            <a:ext cx="8520599" cy="607800"/>
          </a:xfrm>
          <a:prstGeom prst="rect">
            <a:avLst/>
          </a:prstGeom>
          <a:noFill/>
          <a:ln>
            <a:noFill/>
          </a:ln>
        </p:spPr>
        <p:txBody>
          <a:bodyPr anchorCtr="0" anchor="t" bIns="91425" lIns="91425" rIns="91425" tIns="91425"/>
          <a:lstStyle>
            <a:lvl1pPr lvl="0">
              <a:spcBef>
                <a:spcPts val="0"/>
              </a:spcBef>
              <a:buClr>
                <a:schemeClr val="dk1"/>
              </a:buClr>
              <a:buSzPct val="100000"/>
              <a:buFont typeface="Roboto"/>
              <a:buNone/>
              <a:defRPr sz="3000">
                <a:solidFill>
                  <a:schemeClr val="dk1"/>
                </a:solidFill>
                <a:latin typeface="Roboto"/>
                <a:ea typeface="Roboto"/>
                <a:cs typeface="Roboto"/>
                <a:sym typeface="Roboto"/>
              </a:defRPr>
            </a:lvl1pPr>
            <a:lvl2pPr lvl="1">
              <a:spcBef>
                <a:spcPts val="0"/>
              </a:spcBef>
              <a:buClr>
                <a:schemeClr val="dk1"/>
              </a:buClr>
              <a:buSzPct val="100000"/>
              <a:buFont typeface="Roboto"/>
              <a:buNone/>
              <a:defRPr sz="3000">
                <a:solidFill>
                  <a:schemeClr val="dk1"/>
                </a:solidFill>
                <a:latin typeface="Roboto"/>
                <a:ea typeface="Roboto"/>
                <a:cs typeface="Roboto"/>
                <a:sym typeface="Roboto"/>
              </a:defRPr>
            </a:lvl2pPr>
            <a:lvl3pPr lvl="2">
              <a:spcBef>
                <a:spcPts val="0"/>
              </a:spcBef>
              <a:buClr>
                <a:schemeClr val="dk1"/>
              </a:buClr>
              <a:buSzPct val="100000"/>
              <a:buFont typeface="Roboto"/>
              <a:buNone/>
              <a:defRPr sz="3000">
                <a:solidFill>
                  <a:schemeClr val="dk1"/>
                </a:solidFill>
                <a:latin typeface="Roboto"/>
                <a:ea typeface="Roboto"/>
                <a:cs typeface="Roboto"/>
                <a:sym typeface="Roboto"/>
              </a:defRPr>
            </a:lvl3pPr>
            <a:lvl4pPr lvl="3">
              <a:spcBef>
                <a:spcPts val="0"/>
              </a:spcBef>
              <a:buClr>
                <a:schemeClr val="dk1"/>
              </a:buClr>
              <a:buSzPct val="100000"/>
              <a:buFont typeface="Roboto"/>
              <a:buNone/>
              <a:defRPr sz="3000">
                <a:solidFill>
                  <a:schemeClr val="dk1"/>
                </a:solidFill>
                <a:latin typeface="Roboto"/>
                <a:ea typeface="Roboto"/>
                <a:cs typeface="Roboto"/>
                <a:sym typeface="Roboto"/>
              </a:defRPr>
            </a:lvl4pPr>
            <a:lvl5pPr lvl="4">
              <a:spcBef>
                <a:spcPts val="0"/>
              </a:spcBef>
              <a:buClr>
                <a:schemeClr val="dk1"/>
              </a:buClr>
              <a:buSzPct val="100000"/>
              <a:buFont typeface="Roboto"/>
              <a:buNone/>
              <a:defRPr sz="3000">
                <a:solidFill>
                  <a:schemeClr val="dk1"/>
                </a:solidFill>
                <a:latin typeface="Roboto"/>
                <a:ea typeface="Roboto"/>
                <a:cs typeface="Roboto"/>
                <a:sym typeface="Roboto"/>
              </a:defRPr>
            </a:lvl5pPr>
            <a:lvl6pPr lvl="5">
              <a:spcBef>
                <a:spcPts val="0"/>
              </a:spcBef>
              <a:buClr>
                <a:schemeClr val="dk1"/>
              </a:buClr>
              <a:buSzPct val="100000"/>
              <a:buFont typeface="Roboto"/>
              <a:buNone/>
              <a:defRPr sz="3000">
                <a:solidFill>
                  <a:schemeClr val="dk1"/>
                </a:solidFill>
                <a:latin typeface="Roboto"/>
                <a:ea typeface="Roboto"/>
                <a:cs typeface="Roboto"/>
                <a:sym typeface="Roboto"/>
              </a:defRPr>
            </a:lvl6pPr>
            <a:lvl7pPr lvl="6">
              <a:spcBef>
                <a:spcPts val="0"/>
              </a:spcBef>
              <a:buClr>
                <a:schemeClr val="dk1"/>
              </a:buClr>
              <a:buSzPct val="100000"/>
              <a:buFont typeface="Roboto"/>
              <a:buNone/>
              <a:defRPr sz="3000">
                <a:solidFill>
                  <a:schemeClr val="dk1"/>
                </a:solidFill>
                <a:latin typeface="Roboto"/>
                <a:ea typeface="Roboto"/>
                <a:cs typeface="Roboto"/>
                <a:sym typeface="Roboto"/>
              </a:defRPr>
            </a:lvl7pPr>
            <a:lvl8pPr lvl="7">
              <a:spcBef>
                <a:spcPts val="0"/>
              </a:spcBef>
              <a:buClr>
                <a:schemeClr val="dk1"/>
              </a:buClr>
              <a:buSzPct val="100000"/>
              <a:buFont typeface="Roboto"/>
              <a:buNone/>
              <a:defRPr sz="3000">
                <a:solidFill>
                  <a:schemeClr val="dk1"/>
                </a:solidFill>
                <a:latin typeface="Roboto"/>
                <a:ea typeface="Roboto"/>
                <a:cs typeface="Roboto"/>
                <a:sym typeface="Roboto"/>
              </a:defRPr>
            </a:lvl8pPr>
            <a:lvl9pPr lvl="8">
              <a:spcBef>
                <a:spcPts val="0"/>
              </a:spcBef>
              <a:buClr>
                <a:schemeClr val="dk1"/>
              </a:buClr>
              <a:buSzPct val="100000"/>
              <a:buFont typeface="Roboto"/>
              <a:buNone/>
              <a:defRPr sz="3000">
                <a:solidFill>
                  <a:schemeClr val="dk1"/>
                </a:solidFill>
                <a:latin typeface="Roboto"/>
                <a:ea typeface="Roboto"/>
                <a:cs typeface="Roboto"/>
                <a:sym typeface="Roboto"/>
              </a:defRPr>
            </a:lvl9pPr>
          </a:lstStyle>
          <a:p/>
        </p:txBody>
      </p:sp>
      <p:sp>
        <p:nvSpPr>
          <p:cNvPr id="7" name="Shape 7"/>
          <p:cNvSpPr txBox="1"/>
          <p:nvPr>
            <p:ph idx="1" type="body"/>
          </p:nvPr>
        </p:nvSpPr>
        <p:spPr>
          <a:xfrm>
            <a:off x="311700" y="1229875"/>
            <a:ext cx="8520599" cy="33390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Roboto"/>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9pPr>
          </a:lstStyle>
          <a:p/>
        </p:txBody>
      </p:sp>
      <p:sp>
        <p:nvSpPr>
          <p:cNvPr id="8" name="Shape 8"/>
          <p:cNvSpPr txBox="1"/>
          <p:nvPr>
            <p:ph idx="12" type="sldNum"/>
          </p:nvPr>
        </p:nvSpPr>
        <p:spPr>
          <a:xfrm>
            <a:off x="8460431" y="4651190"/>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1"/>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 Id="rId3" Type="http://schemas.openxmlformats.org/officeDocument/2006/relationships/image" Target="../media/image00.jpg"/></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0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type="ctrTitle"/>
          </p:nvPr>
        </p:nvSpPr>
        <p:spPr>
          <a:xfrm>
            <a:off x="598100" y="1775222"/>
            <a:ext cx="8222100" cy="838799"/>
          </a:xfrm>
          <a:prstGeom prst="rect">
            <a:avLst/>
          </a:prstGeom>
        </p:spPr>
        <p:txBody>
          <a:bodyPr anchorCtr="0" anchor="b" bIns="91425" lIns="91425" rIns="91425" tIns="91425">
            <a:noAutofit/>
          </a:bodyPr>
          <a:lstStyle/>
          <a:p>
            <a:pPr lvl="0">
              <a:spcBef>
                <a:spcPts val="0"/>
              </a:spcBef>
              <a:buNone/>
            </a:pPr>
            <a:r>
              <a:rPr lang="en"/>
              <a:t>Edgar Linton </a:t>
            </a:r>
          </a:p>
        </p:txBody>
      </p:sp>
      <p:sp>
        <p:nvSpPr>
          <p:cNvPr id="86" name="Shape 86"/>
          <p:cNvSpPr txBox="1"/>
          <p:nvPr>
            <p:ph idx="1" type="subTitle"/>
          </p:nvPr>
        </p:nvSpPr>
        <p:spPr>
          <a:xfrm>
            <a:off x="696350" y="2715957"/>
            <a:ext cx="8222100" cy="709199"/>
          </a:xfrm>
          <a:prstGeom prst="rect">
            <a:avLst/>
          </a:prstGeom>
        </p:spPr>
        <p:txBody>
          <a:bodyPr anchorCtr="0" anchor="t" bIns="91425" lIns="91425" rIns="91425" tIns="91425">
            <a:noAutofit/>
          </a:bodyPr>
          <a:lstStyle/>
          <a:p>
            <a:pPr lvl="0">
              <a:spcBef>
                <a:spcPts val="0"/>
              </a:spcBef>
              <a:buNone/>
            </a:pPr>
            <a:r>
              <a:rPr b="1" lang="en" sz="3000"/>
              <a:t>Jealousy</a:t>
            </a:r>
            <a:r>
              <a:rPr lang="en"/>
              <a:t> </a:t>
            </a:r>
          </a:p>
        </p:txBody>
      </p:sp>
      <p:pic>
        <p:nvPicPr>
          <p:cNvPr id="87" name="Shape 87"/>
          <p:cNvPicPr preferRelativeResize="0"/>
          <p:nvPr/>
        </p:nvPicPr>
        <p:blipFill>
          <a:blip r:embed="rId3">
            <a:alphaModFix/>
          </a:blip>
          <a:stretch>
            <a:fillRect/>
          </a:stretch>
        </p:blipFill>
        <p:spPr>
          <a:xfrm>
            <a:off x="5332500" y="1025325"/>
            <a:ext cx="2857500" cy="2857500"/>
          </a:xfrm>
          <a:prstGeom prst="rect">
            <a:avLst/>
          </a:prstGeom>
          <a:noFill/>
          <a:ln>
            <a:noFill/>
          </a:ln>
        </p:spPr>
      </p:pic>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311700" y="410000"/>
            <a:ext cx="8520599" cy="607800"/>
          </a:xfrm>
          <a:prstGeom prst="rect">
            <a:avLst/>
          </a:prstGeom>
        </p:spPr>
        <p:txBody>
          <a:bodyPr anchorCtr="0" anchor="t" bIns="91425" lIns="91425" rIns="91425" tIns="91425">
            <a:noAutofit/>
          </a:bodyPr>
          <a:lstStyle/>
          <a:p>
            <a:pPr lvl="0">
              <a:spcBef>
                <a:spcPts val="0"/>
              </a:spcBef>
              <a:buNone/>
            </a:pPr>
            <a:r>
              <a:rPr lang="en"/>
              <a:t>Quotation </a:t>
            </a:r>
          </a:p>
        </p:txBody>
      </p:sp>
      <p:sp>
        <p:nvSpPr>
          <p:cNvPr id="93" name="Shape 93"/>
          <p:cNvSpPr txBox="1"/>
          <p:nvPr>
            <p:ph idx="1" type="body"/>
          </p:nvPr>
        </p:nvSpPr>
        <p:spPr>
          <a:xfrm>
            <a:off x="311700" y="1229875"/>
            <a:ext cx="8520599" cy="3339000"/>
          </a:xfrm>
          <a:prstGeom prst="rect">
            <a:avLst/>
          </a:prstGeom>
        </p:spPr>
        <p:txBody>
          <a:bodyPr anchorCtr="0" anchor="t" bIns="91425" lIns="91425" rIns="91425" tIns="91425">
            <a:noAutofit/>
          </a:bodyPr>
          <a:lstStyle/>
          <a:p>
            <a:pPr lvl="0">
              <a:spcBef>
                <a:spcPts val="0"/>
              </a:spcBef>
              <a:buNone/>
            </a:pPr>
            <a:r>
              <a:rPr lang="en"/>
              <a:t>“I wish I had light hair and fair skin, and was dressed and behaved as well,and had a chance of being as rich as he will be” (Bronte 59)</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311700" y="410000"/>
            <a:ext cx="8520599" cy="607800"/>
          </a:xfrm>
          <a:prstGeom prst="rect">
            <a:avLst/>
          </a:prstGeom>
        </p:spPr>
        <p:txBody>
          <a:bodyPr anchorCtr="0" anchor="t" bIns="91425" lIns="91425" rIns="91425" tIns="91425">
            <a:noAutofit/>
          </a:bodyPr>
          <a:lstStyle/>
          <a:p>
            <a:pPr lvl="0">
              <a:spcBef>
                <a:spcPts val="0"/>
              </a:spcBef>
              <a:buNone/>
            </a:pPr>
            <a:r>
              <a:rPr lang="en"/>
              <a:t>Justification</a:t>
            </a:r>
          </a:p>
        </p:txBody>
      </p:sp>
      <p:sp>
        <p:nvSpPr>
          <p:cNvPr id="99" name="Shape 99"/>
          <p:cNvSpPr txBox="1"/>
          <p:nvPr>
            <p:ph idx="1" type="body"/>
          </p:nvPr>
        </p:nvSpPr>
        <p:spPr>
          <a:xfrm>
            <a:off x="311700" y="1229875"/>
            <a:ext cx="8520599" cy="3339000"/>
          </a:xfrm>
          <a:prstGeom prst="rect">
            <a:avLst/>
          </a:prstGeom>
        </p:spPr>
        <p:txBody>
          <a:bodyPr anchorCtr="0" anchor="t" bIns="91425" lIns="91425" rIns="91425" tIns="91425">
            <a:noAutofit/>
          </a:bodyPr>
          <a:lstStyle/>
          <a:p>
            <a:pPr lvl="0">
              <a:spcBef>
                <a:spcPts val="0"/>
              </a:spcBef>
              <a:buNone/>
            </a:pPr>
            <a:r>
              <a:rPr lang="en"/>
              <a:t>This quote shows Heathcliff’s jealousy of Edgar of his appearance and status. He wants to be able to provide Catherine with the power and social class that Edgar provides. This later sets the series for his plan to take the Linton’s money and destroy Edgar and Catherine’s marriage.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title"/>
          </p:nvPr>
        </p:nvSpPr>
        <p:spPr>
          <a:xfrm>
            <a:off x="311700" y="410000"/>
            <a:ext cx="8520599" cy="607800"/>
          </a:xfrm>
          <a:prstGeom prst="rect">
            <a:avLst/>
          </a:prstGeom>
        </p:spPr>
        <p:txBody>
          <a:bodyPr anchorCtr="0" anchor="t" bIns="91425" lIns="91425" rIns="91425" tIns="91425">
            <a:noAutofit/>
          </a:bodyPr>
          <a:lstStyle/>
          <a:p>
            <a:pPr lvl="0">
              <a:spcBef>
                <a:spcPts val="0"/>
              </a:spcBef>
              <a:buNone/>
            </a:pPr>
            <a:r>
              <a:rPr lang="en"/>
              <a:t>Art form</a:t>
            </a:r>
          </a:p>
        </p:txBody>
      </p:sp>
      <p:sp>
        <p:nvSpPr>
          <p:cNvPr id="105" name="Shape 105"/>
          <p:cNvSpPr txBox="1"/>
          <p:nvPr>
            <p:ph idx="1" type="body"/>
          </p:nvPr>
        </p:nvSpPr>
        <p:spPr>
          <a:xfrm>
            <a:off x="311700" y="1229875"/>
            <a:ext cx="8520599" cy="3339000"/>
          </a:xfrm>
          <a:prstGeom prst="rect">
            <a:avLst/>
          </a:prstGeom>
        </p:spPr>
        <p:txBody>
          <a:bodyPr anchorCtr="0" anchor="t" bIns="91425" lIns="91425" rIns="91425" tIns="91425">
            <a:noAutofit/>
          </a:bodyPr>
          <a:lstStyle/>
          <a:p>
            <a:pPr lvl="0">
              <a:spcBef>
                <a:spcPts val="0"/>
              </a:spcBef>
              <a:buNone/>
            </a:pPr>
            <a:r>
              <a:t/>
            </a:r>
            <a:endParaRPr/>
          </a:p>
        </p:txBody>
      </p:sp>
      <p:pic>
        <p:nvPicPr>
          <p:cNvPr id="106" name="Shape 106"/>
          <p:cNvPicPr preferRelativeResize="0"/>
          <p:nvPr/>
        </p:nvPicPr>
        <p:blipFill>
          <a:blip r:embed="rId3">
            <a:alphaModFix/>
          </a:blip>
          <a:stretch>
            <a:fillRect/>
          </a:stretch>
        </p:blipFill>
        <p:spPr>
          <a:xfrm>
            <a:off x="372725" y="1017800"/>
            <a:ext cx="5715000" cy="3551074"/>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txBox="1"/>
          <p:nvPr>
            <p:ph type="title"/>
          </p:nvPr>
        </p:nvSpPr>
        <p:spPr>
          <a:xfrm>
            <a:off x="311700" y="410000"/>
            <a:ext cx="8520599" cy="607800"/>
          </a:xfrm>
          <a:prstGeom prst="rect">
            <a:avLst/>
          </a:prstGeom>
        </p:spPr>
        <p:txBody>
          <a:bodyPr anchorCtr="0" anchor="t" bIns="91425" lIns="91425" rIns="91425" tIns="91425">
            <a:noAutofit/>
          </a:bodyPr>
          <a:lstStyle/>
          <a:p>
            <a:pPr lvl="0">
              <a:spcBef>
                <a:spcPts val="0"/>
              </a:spcBef>
              <a:buNone/>
            </a:pPr>
            <a:r>
              <a:rPr lang="en"/>
              <a:t>Art justification</a:t>
            </a:r>
          </a:p>
        </p:txBody>
      </p:sp>
      <p:sp>
        <p:nvSpPr>
          <p:cNvPr id="112" name="Shape 112"/>
          <p:cNvSpPr txBox="1"/>
          <p:nvPr>
            <p:ph idx="1" type="body"/>
          </p:nvPr>
        </p:nvSpPr>
        <p:spPr>
          <a:xfrm>
            <a:off x="311700" y="1229875"/>
            <a:ext cx="8520599" cy="3339000"/>
          </a:xfrm>
          <a:prstGeom prst="rect">
            <a:avLst/>
          </a:prstGeom>
        </p:spPr>
        <p:txBody>
          <a:bodyPr anchorCtr="0" anchor="t" bIns="91425" lIns="91425" rIns="91425" tIns="91425">
            <a:noAutofit/>
          </a:bodyPr>
          <a:lstStyle/>
          <a:p>
            <a:pPr lvl="0" rtl="0">
              <a:spcBef>
                <a:spcPts val="0"/>
              </a:spcBef>
              <a:buNone/>
            </a:pPr>
            <a:r>
              <a:rPr lang="en"/>
              <a:t>The egg on the far right represents Heathcliff and the expression on it’s face shows his jealousy of Catherine and Edgar’s relationship. The other two eggs represent Edgar and Catherine who fell in love after Catherine is injured and forced to stay with the Linton’s.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x="0" y="0"/>
          <a:ext cx="0" cy="0"/>
          <a:chOff x="0" y="0"/>
          <a:chExt cx="0" cy="0"/>
        </a:xfrm>
      </p:grpSpPr>
      <p:sp>
        <p:nvSpPr>
          <p:cNvPr id="117" name="Shape 117"/>
          <p:cNvSpPr txBox="1"/>
          <p:nvPr>
            <p:ph type="title"/>
          </p:nvPr>
        </p:nvSpPr>
        <p:spPr>
          <a:xfrm>
            <a:off x="311700" y="410000"/>
            <a:ext cx="8520599" cy="607800"/>
          </a:xfrm>
          <a:prstGeom prst="rect">
            <a:avLst/>
          </a:prstGeom>
        </p:spPr>
        <p:txBody>
          <a:bodyPr anchorCtr="0" anchor="t" bIns="91425" lIns="91425" rIns="91425" tIns="91425">
            <a:noAutofit/>
          </a:bodyPr>
          <a:lstStyle/>
          <a:p>
            <a:pPr lvl="0">
              <a:spcBef>
                <a:spcPts val="0"/>
              </a:spcBef>
              <a:buNone/>
            </a:pPr>
            <a:r>
              <a:rPr lang="en"/>
              <a:t>Works Cited </a:t>
            </a:r>
          </a:p>
        </p:txBody>
      </p:sp>
      <p:sp>
        <p:nvSpPr>
          <p:cNvPr id="118" name="Shape 118"/>
          <p:cNvSpPr txBox="1"/>
          <p:nvPr>
            <p:ph idx="1" type="body"/>
          </p:nvPr>
        </p:nvSpPr>
        <p:spPr>
          <a:xfrm>
            <a:off x="311700" y="1229875"/>
            <a:ext cx="8520599" cy="3339000"/>
          </a:xfrm>
          <a:prstGeom prst="rect">
            <a:avLst/>
          </a:prstGeom>
        </p:spPr>
        <p:txBody>
          <a:bodyPr anchorCtr="0" anchor="t" bIns="91425" lIns="91425" rIns="91425" tIns="91425">
            <a:noAutofit/>
          </a:bodyPr>
          <a:lstStyle/>
          <a:p>
            <a:pPr lvl="0">
              <a:spcBef>
                <a:spcPts val="0"/>
              </a:spcBef>
              <a:buNone/>
            </a:pPr>
            <a:r>
              <a:rPr lang="en"/>
              <a:t>Bronte, Emily. </a:t>
            </a:r>
            <a:r>
              <a:rPr i="1" lang="en"/>
              <a:t>Wuthering Heights.</a:t>
            </a:r>
            <a:r>
              <a:rPr lang="en"/>
              <a:t> New York. Penguin books. 2009. Print</a:t>
            </a: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